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AF00"/>
    <a:srgbClr val="FFCC00"/>
    <a:srgbClr val="A4CE88"/>
    <a:srgbClr val="89BF65"/>
    <a:srgbClr val="76B5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2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8E1A4-1BAD-4010-B8DB-2A25C53F67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731CE-9E04-4B03-9A29-D7043177D5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F7D18-133D-4766-9BEB-0ADB0DBB7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C245-ED56-49DA-BD27-3CB8D70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1D176-5B27-4E43-B861-C89ED393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789648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3EB1D-8929-4441-81F5-A12B9F96E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7AAFD8-04B5-4DE6-AF0F-0A13201D4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3CFD0-3C42-4893-AFF5-E0CEE9F00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C1CDA-70C6-484F-BAC5-2F894688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50F9D-ED40-445C-BB68-489531F0A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3629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45A584-8E5D-42FE-9AF6-7F44FD601C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F4D8E-A777-4269-A0DE-3FD16B0AC9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EF5866-DB16-45D4-BCDB-731B916C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170C4-145F-4FEB-85A6-EA94705F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BBCE9-5F6C-4BF3-B05C-2D495861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1415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0BCB9-EB5A-44BA-89B2-83B26A0F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9FA92-4CBE-4F51-B389-EB097A2F0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143BB-3945-44A8-B6A9-569E0CEDA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9C934-4C23-4F46-9CE0-36F53889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3055E-C142-415F-9BF1-520038528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518123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91530-C44B-42B7-83B5-CD529013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6A93B-BB29-42EE-BEDE-F764584AE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20C9E-9BE8-42C4-B9AE-F7CC6A64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1A814-B81D-42B9-96EF-8D97FB1E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3BDCC-EBFF-4B63-B866-374BD2D6F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09677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40A73-E41D-477C-ADA8-6CE0E02D0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CDFF8-BAC8-4B03-8C08-8642967F3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03123-7445-4661-93E3-18113B82B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1F75F4-3634-47F4-BCC8-5C2264601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FD0EBB-C624-465D-A0B6-B402BBAED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789D3-EBCA-40ED-B1A5-FC6E28B8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48361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3EA27-CD6C-4618-8726-39AAF9F5D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5BCE7-6BC6-4321-BF32-DD6CA9542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00799C-4728-4CB8-9FE9-65F1D316C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2BDA0D-79FF-4239-9395-83B899D26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F31ED5-7B83-45E4-8762-3533525B1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2CC3A8-B21B-4A6E-9C4A-BF640EB6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CD63A9-391A-403F-8D89-CAB39E8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EE28AC-3361-4702-AF7A-8CF149DCE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857553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2C93-FA6C-4287-800A-0AB08BD72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A25C88-BEBB-4D08-BED5-31305CF39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D710F1-6DF5-4F17-9F19-DAD260711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4DDD6D-34C0-4F40-8C66-5A6FCFE53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35019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FA02F4-F3FE-4E22-BDFB-803BBF8BF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D1DD0C-EFBD-4AE2-A527-BA3358A3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810C39-6C8B-493B-A475-A5D249918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33238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211C-01E1-43C6-B5D2-0DDFCB3AB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133B4-DD2B-4AF2-A9C4-A7FA441B4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5831DB-C95C-4401-BC18-2FDD2116FC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DCAEF0-58D2-4FA2-BBAE-593EE1EE3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0D46E-8B92-4B77-9700-A70216A09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ED28E-E770-497B-B123-C1026F245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098842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DDDBD-2470-4A9B-B93B-DA8AE00A6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D43FDA-710C-40CD-B304-DF3C9E17C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1CF86-0B43-482C-B2FA-4BE23C817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608D5-F609-4FE8-926F-98B7C316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3130A-A086-40DD-B47C-CD835D24C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EFBA5-AD0A-4BA0-B6A0-2524090E2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832189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9B3079-E875-4A56-9F71-42F59E476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D0C3B8-AB07-4B35-8515-5A3C8EFD9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F9B98-2586-4C7F-915A-507ED0D19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74D02-9BF1-4D3D-91FF-B522E0F140F7}" type="datetimeFigureOut">
              <a:rPr lang="en-HK" smtClean="0"/>
              <a:t>28/8/2017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6F4DB-A700-430A-B318-BE9B62E8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D054-EB7A-4B2F-8A09-BF87C86BA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29D8C-34EB-46E0-B1CB-8C19EE601FB3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964611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752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4984380-30BF-4615-9DA1-205016C0D33A}"/>
              </a:ext>
            </a:extLst>
          </p:cNvPr>
          <p:cNvGrpSpPr/>
          <p:nvPr/>
        </p:nvGrpSpPr>
        <p:grpSpPr>
          <a:xfrm>
            <a:off x="2696094" y="423949"/>
            <a:ext cx="6858000" cy="6858000"/>
            <a:chOff x="609600" y="0"/>
            <a:chExt cx="6858000" cy="68580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5304B62-DE1F-4001-AC3E-5494A5E20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3465"/>
                      </a14:imgEffect>
                      <a14:imgEffect>
                        <a14:saturation sat="14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37381"/>
            <a:stretch/>
          </p:blipFill>
          <p:spPr>
            <a:xfrm>
              <a:off x="609600" y="0"/>
              <a:ext cx="6858000" cy="6858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25B21F6-8F86-48BD-BAB7-115FEFE25D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48"/>
            <a:stretch/>
          </p:blipFill>
          <p:spPr>
            <a:xfrm>
              <a:off x="3348751" y="1510860"/>
              <a:ext cx="1379698" cy="13782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5930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ADAE-53B7-4E74-9A3A-704876E26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Ionic Icon</a:t>
            </a:r>
            <a:endParaRPr lang="en-H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704A0-1121-49EB-A6FB-CFB7EF9B0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B89BEE4-A16A-4BC1-974B-63BC6B9711E6}"/>
              </a:ext>
            </a:extLst>
          </p:cNvPr>
          <p:cNvGrpSpPr/>
          <p:nvPr/>
        </p:nvGrpSpPr>
        <p:grpSpPr>
          <a:xfrm>
            <a:off x="4710781" y="-235936"/>
            <a:ext cx="8105671" cy="7451892"/>
            <a:chOff x="3079865" y="257695"/>
            <a:chExt cx="5928014" cy="544987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18B8C2F-BF70-4A75-B66A-F25CDC0A8608}"/>
                </a:ext>
              </a:extLst>
            </p:cNvPr>
            <p:cNvSpPr/>
            <p:nvPr/>
          </p:nvSpPr>
          <p:spPr>
            <a:xfrm>
              <a:off x="3080637" y="257695"/>
              <a:ext cx="5449878" cy="5449878"/>
            </a:xfrm>
            <a:prstGeom prst="ellipse">
              <a:avLst/>
            </a:prstGeom>
            <a:gradFill flip="none" rotWithShape="1">
              <a:gsLst>
                <a:gs pos="76000">
                  <a:schemeClr val="accent6">
                    <a:lumMod val="75000"/>
                  </a:schemeClr>
                </a:gs>
                <a:gs pos="29000">
                  <a:schemeClr val="accent6">
                    <a:lumMod val="20000"/>
                    <a:lumOff val="80000"/>
                  </a:schemeClr>
                </a:gs>
              </a:gsLst>
              <a:lin ang="5400000" scaled="1"/>
              <a:tileRect/>
            </a:gradFill>
            <a:ln w="317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pic>
          <p:nvPicPr>
            <p:cNvPr id="6" name="Picture 5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45EF68B5-9103-4A70-8DB0-D69AFC0E47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1914" b="98047" l="9961" r="89844">
                          <a14:foregroundMark x1="21094" y1="62109" x2="29102" y2="62891"/>
                          <a14:foregroundMark x1="65039" y1="97656" x2="74609" y2="98047"/>
                          <a14:foregroundMark x1="74609" y1="98047" x2="74609" y2="98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4" t="58337"/>
            <a:stretch/>
          </p:blipFill>
          <p:spPr>
            <a:xfrm flipH="1">
              <a:off x="3841362" y="2387874"/>
              <a:ext cx="1964214" cy="2167437"/>
            </a:xfrm>
            <a:prstGeom prst="rect">
              <a:avLst/>
            </a:prstGeom>
          </p:spPr>
        </p:pic>
        <p:pic>
          <p:nvPicPr>
            <p:cNvPr id="7" name="Picture 6" descr="A close up of a logo&#10;&#10;Description generated with high confidence">
              <a:extLst>
                <a:ext uri="{FF2B5EF4-FFF2-40B4-BE49-F238E27FC236}">
                  <a16:creationId xmlns:a16="http://schemas.microsoft.com/office/drawing/2014/main" id="{12A416B7-F211-4330-9071-45F9C48A78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321"/>
            <a:stretch/>
          </p:blipFill>
          <p:spPr>
            <a:xfrm>
              <a:off x="3740727" y="1014461"/>
              <a:ext cx="4128155" cy="2959023"/>
            </a:xfrm>
            <a:prstGeom prst="rect">
              <a:avLst/>
            </a:prstGeom>
          </p:spPr>
        </p:pic>
        <p:pic>
          <p:nvPicPr>
            <p:cNvPr id="8" name="Picture 7" descr="A picture containing object&#10;&#10;Description generated with very high confidence">
              <a:extLst>
                <a:ext uri="{FF2B5EF4-FFF2-40B4-BE49-F238E27FC236}">
                  <a16:creationId xmlns:a16="http://schemas.microsoft.com/office/drawing/2014/main" id="{82DEB7DF-AACD-4E1A-A620-04964DC077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1914" b="98047" l="9961" r="89844">
                          <a14:foregroundMark x1="21094" y1="62109" x2="29102" y2="62891"/>
                          <a14:foregroundMark x1="65039" y1="97656" x2="74609" y2="98047"/>
                          <a14:foregroundMark x1="74609" y1="98047" x2="74609" y2="9804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9" t="58337" r="37756"/>
            <a:stretch/>
          </p:blipFill>
          <p:spPr>
            <a:xfrm flipH="1">
              <a:off x="5805576" y="2387875"/>
              <a:ext cx="3202303" cy="2167437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C787816-73D9-4A5D-A8BD-99A82D575BE6}"/>
                </a:ext>
              </a:extLst>
            </p:cNvPr>
            <p:cNvSpPr/>
            <p:nvPr/>
          </p:nvSpPr>
          <p:spPr>
            <a:xfrm>
              <a:off x="3079865" y="257695"/>
              <a:ext cx="5449878" cy="5449878"/>
            </a:xfrm>
            <a:prstGeom prst="ellipse">
              <a:avLst/>
            </a:prstGeom>
            <a:noFill/>
            <a:ln w="3175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E1A52EA7-7B1C-4140-9606-49EF94FF14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948"/>
          <a:stretch/>
        </p:blipFill>
        <p:spPr>
          <a:xfrm>
            <a:off x="884364" y="365125"/>
            <a:ext cx="6858000" cy="685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58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69A-E64C-48A3-A495-D21B3E4A4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iOS Icon</a:t>
            </a:r>
            <a:endParaRPr lang="en-HK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6220CE9-0B8A-466E-B7E7-44DAFAC49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48"/>
          <a:stretch/>
        </p:blipFill>
        <p:spPr>
          <a:xfrm>
            <a:off x="4121729" y="7169"/>
            <a:ext cx="6858000" cy="6850831"/>
          </a:xfrm>
          <a:prstGeom prst="rect">
            <a:avLst/>
          </a:prstGeom>
          <a:gradFill>
            <a:gsLst>
              <a:gs pos="0">
                <a:schemeClr val="accent6">
                  <a:lumMod val="89000"/>
                </a:schemeClr>
              </a:gs>
              <a:gs pos="100000">
                <a:srgbClr val="A4CE88"/>
              </a:gs>
              <a:gs pos="48000">
                <a:schemeClr val="accent6">
                  <a:lumMod val="75000"/>
                </a:schemeClr>
              </a:gs>
            </a:gsLst>
            <a:path path="circle">
              <a:fillToRect l="50000" t="50000" r="50000" b="50000"/>
            </a:path>
          </a:gradFill>
        </p:spPr>
      </p:pic>
    </p:spTree>
    <p:extLst>
      <p:ext uri="{BB962C8B-B14F-4D97-AF65-F5344CB8AC3E}">
        <p14:creationId xmlns:p14="http://schemas.microsoft.com/office/powerpoint/2010/main" val="2657082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45727-A4C2-4DA6-9050-2A626BDB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Graphics</a:t>
            </a:r>
            <a:endParaRPr lang="en-HK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295F64-1B58-4627-BA3D-786DDAA6DC82}"/>
              </a:ext>
            </a:extLst>
          </p:cNvPr>
          <p:cNvGrpSpPr/>
          <p:nvPr/>
        </p:nvGrpSpPr>
        <p:grpSpPr>
          <a:xfrm>
            <a:off x="1502070" y="1118681"/>
            <a:ext cx="9363456" cy="4572002"/>
            <a:chOff x="1502070" y="1118681"/>
            <a:chExt cx="9363456" cy="4572002"/>
          </a:xfrm>
        </p:grpSpPr>
        <p:pic>
          <p:nvPicPr>
            <p:cNvPr id="7" name="Picture 6" descr="A picture containing indoor, wall&#10;&#10;Description generated with very high confidence">
              <a:extLst>
                <a:ext uri="{FF2B5EF4-FFF2-40B4-BE49-F238E27FC236}">
                  <a16:creationId xmlns:a16="http://schemas.microsoft.com/office/drawing/2014/main" id="{E20AA462-08D6-4258-8716-1ED8DBF76B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 radius="5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29" r="23450"/>
            <a:stretch/>
          </p:blipFill>
          <p:spPr>
            <a:xfrm rot="5400000">
              <a:off x="3897797" y="-1277045"/>
              <a:ext cx="4572001" cy="9363456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04DDCAB-57CC-4DAE-9592-E76BFD56DDA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02070" y="1118681"/>
              <a:ext cx="9363456" cy="4572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 dirty="0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0C664F3-3302-4EAF-B380-B57C5C2079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48"/>
            <a:stretch/>
          </p:blipFill>
          <p:spPr>
            <a:xfrm>
              <a:off x="2211421" y="1996622"/>
              <a:ext cx="2823875" cy="282092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A393CB3-E074-455B-B68A-897062204F8D}"/>
                </a:ext>
              </a:extLst>
            </p:cNvPr>
            <p:cNvSpPr txBox="1"/>
            <p:nvPr/>
          </p:nvSpPr>
          <p:spPr>
            <a:xfrm>
              <a:off x="5608320" y="1996622"/>
              <a:ext cx="4008213" cy="258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F</a:t>
              </a:r>
              <a:r>
                <a:rPr lang="en-US" sz="5400" b="1" dirty="0">
                  <a:solidFill>
                    <a:srgbClr val="E6AF00"/>
                  </a:solidFill>
                  <a:latin typeface="Arial Black" panose="020B0A04020102020204" pitchFamily="34" charset="0"/>
                </a:rPr>
                <a:t>OO</a:t>
              </a:r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D</a:t>
              </a:r>
              <a:r>
                <a:rPr lang="en-US" sz="5400" b="1" dirty="0">
                  <a:solidFill>
                    <a:srgbClr val="00B050"/>
                  </a:solidFill>
                  <a:latin typeface="Arial Black" panose="020B0A04020102020204" pitchFamily="34" charset="0"/>
                </a:rPr>
                <a:t> 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V</a:t>
              </a:r>
              <a:r>
                <a:rPr lang="en-US" sz="5400" b="1" dirty="0">
                  <a:solidFill>
                    <a:srgbClr val="E6AF00"/>
                  </a:solidFill>
                  <a:latin typeface="Arial Black" panose="020B0A04020102020204" pitchFamily="34" charset="0"/>
                </a:rPr>
                <a:t>O</a:t>
              </a:r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Arial Black" panose="020B0A04020102020204" pitchFamily="34" charset="0"/>
                </a:rPr>
                <a:t>UCHER</a:t>
              </a:r>
            </a:p>
            <a:p>
              <a:r>
                <a:rPr lang="en-US" sz="5400" b="1" dirty="0">
                  <a:solidFill>
                    <a:srgbClr val="FFCC00"/>
                  </a:solidFill>
                  <a:latin typeface="Arial Black" panose="020B0A04020102020204" pitchFamily="34" charset="0"/>
                </a:rPr>
                <a:t>SG</a:t>
              </a:r>
              <a:endParaRPr lang="en-HK" sz="5400" b="1" dirty="0">
                <a:solidFill>
                  <a:srgbClr val="FFCC00"/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383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FA4CB4A-CE83-4562-BC3D-B9D6C268C2BD}"/>
              </a:ext>
            </a:extLst>
          </p:cNvPr>
          <p:cNvGrpSpPr/>
          <p:nvPr/>
        </p:nvGrpSpPr>
        <p:grpSpPr>
          <a:xfrm>
            <a:off x="5896494" y="1571106"/>
            <a:ext cx="4407408" cy="2743200"/>
            <a:chOff x="5896494" y="1571106"/>
            <a:chExt cx="4407408" cy="274320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0EC3C98F-EA53-468B-A663-4AE1069639D9}"/>
                </a:ext>
              </a:extLst>
            </p:cNvPr>
            <p:cNvSpPr/>
            <p:nvPr/>
          </p:nvSpPr>
          <p:spPr>
            <a:xfrm>
              <a:off x="5896494" y="1571106"/>
              <a:ext cx="4407408" cy="27432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1" name="Smiley Face 10">
              <a:extLst>
                <a:ext uri="{FF2B5EF4-FFF2-40B4-BE49-F238E27FC236}">
                  <a16:creationId xmlns:a16="http://schemas.microsoft.com/office/drawing/2014/main" id="{6587526F-36CA-40C8-A53C-2B3E98438187}"/>
                </a:ext>
              </a:extLst>
            </p:cNvPr>
            <p:cNvSpPr/>
            <p:nvPr/>
          </p:nvSpPr>
          <p:spPr>
            <a:xfrm>
              <a:off x="7464274" y="2306782"/>
              <a:ext cx="1271847" cy="1271847"/>
            </a:xfrm>
            <a:prstGeom prst="smileyFac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</p:grp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08E7714-577D-4AC6-A078-5FD7C27F1B0C}"/>
              </a:ext>
            </a:extLst>
          </p:cNvPr>
          <p:cNvSpPr/>
          <p:nvPr/>
        </p:nvSpPr>
        <p:spPr>
          <a:xfrm>
            <a:off x="515388" y="382386"/>
            <a:ext cx="4407408" cy="27432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0F30104-3100-4E04-BAEC-F8EBCA3C5060}"/>
              </a:ext>
            </a:extLst>
          </p:cNvPr>
          <p:cNvSpPr txBox="1"/>
          <p:nvPr/>
        </p:nvSpPr>
        <p:spPr>
          <a:xfrm>
            <a:off x="515388" y="619815"/>
            <a:ext cx="4407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 w="127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PRE-PAID MEAL CARD</a:t>
            </a:r>
            <a:endParaRPr lang="en-HK" sz="3600" b="1" dirty="0">
              <a:ln w="12700"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83DE55-1462-4F10-A0E3-9753E55BEF2F}"/>
              </a:ext>
            </a:extLst>
          </p:cNvPr>
          <p:cNvSpPr txBox="1"/>
          <p:nvPr/>
        </p:nvSpPr>
        <p:spPr>
          <a:xfrm>
            <a:off x="594360" y="1651245"/>
            <a:ext cx="259772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i="1" dirty="0"/>
              <a:t>Redeem a meal with one meat and one vegetable at designated hawker stores</a:t>
            </a:r>
            <a:endParaRPr lang="en-HK" sz="1400" i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04CF9D-8250-4E58-80D3-44A56E0985B5}"/>
              </a:ext>
            </a:extLst>
          </p:cNvPr>
          <p:cNvSpPr/>
          <p:nvPr/>
        </p:nvSpPr>
        <p:spPr>
          <a:xfrm>
            <a:off x="3275214" y="1482793"/>
            <a:ext cx="1371600" cy="137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HK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968C602-9D10-4AA7-B563-0ACD3B896C6D}"/>
              </a:ext>
            </a:extLst>
          </p:cNvPr>
          <p:cNvGrpSpPr/>
          <p:nvPr/>
        </p:nvGrpSpPr>
        <p:grpSpPr>
          <a:xfrm>
            <a:off x="515388" y="3510685"/>
            <a:ext cx="4407408" cy="2743200"/>
            <a:chOff x="515388" y="3510685"/>
            <a:chExt cx="4407408" cy="2743200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DF6BC0BB-EAA0-4389-BFE4-753E6E84EB96}"/>
                </a:ext>
              </a:extLst>
            </p:cNvPr>
            <p:cNvSpPr/>
            <p:nvPr/>
          </p:nvSpPr>
          <p:spPr>
            <a:xfrm>
              <a:off x="515388" y="3510685"/>
              <a:ext cx="4407408" cy="27432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HK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64149D5-D22D-4020-A47F-B18B69B24277}"/>
                </a:ext>
              </a:extLst>
            </p:cNvPr>
            <p:cNvSpPr txBox="1"/>
            <p:nvPr/>
          </p:nvSpPr>
          <p:spPr>
            <a:xfrm>
              <a:off x="515388" y="3748114"/>
              <a:ext cx="44074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ln w="12700">
                    <a:solidFill>
                      <a:schemeClr val="bg1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PRE-PAID MEAL CARD</a:t>
              </a:r>
              <a:endParaRPr lang="en-HK" sz="3600" b="1" dirty="0">
                <a:ln w="12700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1AF0DDD-F249-4700-98C3-4470B1C627D1}"/>
                </a:ext>
              </a:extLst>
            </p:cNvPr>
            <p:cNvSpPr txBox="1"/>
            <p:nvPr/>
          </p:nvSpPr>
          <p:spPr>
            <a:xfrm>
              <a:off x="594360" y="4779544"/>
              <a:ext cx="259772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i="1" dirty="0"/>
                <a:t>Redeem a meal with one meat and one vegetable at designated hawker stores</a:t>
              </a:r>
              <a:endParaRPr lang="en-HK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4488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41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Ionic Icon</vt:lpstr>
      <vt:lpstr>iOS Icon</vt:lpstr>
      <vt:lpstr>Feature Graphics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Yuen</dc:creator>
  <cp:lastModifiedBy>Peter Yuen</cp:lastModifiedBy>
  <cp:revision>12</cp:revision>
  <dcterms:created xsi:type="dcterms:W3CDTF">2017-08-02T04:56:49Z</dcterms:created>
  <dcterms:modified xsi:type="dcterms:W3CDTF">2017-08-27T18:11:11Z</dcterms:modified>
</cp:coreProperties>
</file>

<file path=docProps/thumbnail.jpeg>
</file>